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4"/>
  </p:notesMasterIdLst>
  <p:sldIdLst>
    <p:sldId id="282" r:id="rId2"/>
    <p:sldId id="283" r:id="rId3"/>
    <p:sldId id="301" r:id="rId4"/>
    <p:sldId id="626" r:id="rId5"/>
    <p:sldId id="285" r:id="rId6"/>
    <p:sldId id="624" r:id="rId7"/>
    <p:sldId id="633" r:id="rId8"/>
    <p:sldId id="634" r:id="rId9"/>
    <p:sldId id="627" r:id="rId10"/>
    <p:sldId id="292" r:id="rId11"/>
    <p:sldId id="299" r:id="rId12"/>
    <p:sldId id="278" r:id="rId13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EAA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5" autoAdjust="0"/>
    <p:restoredTop sz="96182" autoAdjust="0"/>
  </p:normalViewPr>
  <p:slideViewPr>
    <p:cSldViewPr>
      <p:cViewPr>
        <p:scale>
          <a:sx n="122" d="100"/>
          <a:sy n="122" d="100"/>
        </p:scale>
        <p:origin x="-1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r">
              <a:defRPr sz="1300"/>
            </a:lvl1pPr>
          </a:lstStyle>
          <a:p>
            <a:fld id="{B1B0C651-ED91-4C99-9700-0207DF27519F}" type="datetimeFigureOut">
              <a:rPr lang="en-US" smtClean="0"/>
              <a:pPr/>
              <a:t>12/8/2020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5" tIns="46968" rIns="93935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5" tIns="46968" rIns="93935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r">
              <a:defRPr sz="1300"/>
            </a:lvl1pPr>
          </a:lstStyle>
          <a:p>
            <a:fld id="{8B14922F-1042-4DAD-8D15-8AF472AB8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3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389BF5-678B-46AC-9813-0B6D82BC8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5FC32-4A69-47F1-8BCE-C563C509F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D464-BA0A-4787-94D5-8DD717BE99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C3D2-3930-49E3-8DDC-3C5BB70540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DBFC-6A87-4EE6-9A62-05AB61528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4FCBA-2861-403A-97B2-6C9D12BF3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CC34-BDBA-499A-9C67-E91D40400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2DAC4-4148-4F9D-B7D9-F448943673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F8BD1-1C82-4082-8600-2BAB1C821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27121-8035-404E-9039-85A21C949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74102-AF6A-488C-BBAF-E5667DCBF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922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92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3482B16-F58C-4BD6-9079-615071584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457200" y="1235075"/>
            <a:ext cx="8229600" cy="17367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Welcome to the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San Jose Soccer Referee Association!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609600" y="3657600"/>
            <a:ext cx="7924800" cy="1752600"/>
          </a:xfrm>
        </p:spPr>
        <p:txBody>
          <a:bodyPr/>
          <a:lstStyle/>
          <a:p>
            <a:r>
              <a:rPr lang="en-US" dirty="0" smtClean="0"/>
              <a:t>2020 </a:t>
            </a:r>
            <a:r>
              <a:rPr lang="en-US" dirty="0"/>
              <a:t>Annual General Meeting</a:t>
            </a:r>
          </a:p>
          <a:p>
            <a:r>
              <a:rPr lang="en-US" sz="2800" dirty="0"/>
              <a:t>December 7, 2020</a:t>
            </a:r>
          </a:p>
        </p:txBody>
      </p:sp>
    </p:spTree>
    <p:extLst>
      <p:ext uri="{BB962C8B-B14F-4D97-AF65-F5344CB8AC3E}">
        <p14:creationId xmlns:p14="http://schemas.microsoft.com/office/powerpoint/2010/main" val="99148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076DAB-098D-4207-B52F-4B4DA0AA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SJSRA 2020 Financials </a:t>
            </a:r>
            <a:br>
              <a:rPr lang="en-US" dirty="0"/>
            </a:br>
            <a:r>
              <a:rPr lang="en-US" dirty="0"/>
              <a:t>&amp; Proposed 2021 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6C28A3-6679-49F1-BE29-AC70C80B39F8}"/>
              </a:ext>
            </a:extLst>
          </p:cNvPr>
          <p:cNvSpPr txBox="1"/>
          <p:nvPr/>
        </p:nvSpPr>
        <p:spPr>
          <a:xfrm>
            <a:off x="2939181" y="2895600"/>
            <a:ext cx="326563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Switch to Spreadsheet</a:t>
            </a:r>
          </a:p>
        </p:txBody>
      </p:sp>
    </p:spTree>
    <p:extLst>
      <p:ext uri="{BB962C8B-B14F-4D97-AF65-F5344CB8AC3E}">
        <p14:creationId xmlns:p14="http://schemas.microsoft.com/office/powerpoint/2010/main" val="105476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5255AB3-245B-4411-A36D-626E36E34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of Officers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155395"/>
              </p:ext>
            </p:extLst>
          </p:nvPr>
        </p:nvGraphicFramePr>
        <p:xfrm>
          <a:off x="1905000" y="1600200"/>
          <a:ext cx="5409676" cy="3824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963"/>
                <a:gridCol w="1501836"/>
                <a:gridCol w="1149365"/>
                <a:gridCol w="1486512"/>
              </a:tblGrid>
              <a:tr h="428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Office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2020 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Board Member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Up for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Re-election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2020 Officer or Candidate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485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Vice President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Dana Johnston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Dana Johnston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85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Secretary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Carl Jones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Carl Jones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85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Treasurer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George Tharakan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George Tharakan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85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Clinician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Peter Fletcher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Peter Fletcher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85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Youth Coordinator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Tibor Polgar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Ron Leedy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85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Special Event </a:t>
                      </a:r>
                      <a:r>
                        <a:rPr lang="en-US" sz="1100" u="none" strike="noStrike" dirty="0" smtClean="0">
                          <a:effectLst/>
                        </a:rPr>
                        <a:t>Coordinator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Kayvon Pejooh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Kayvon Pejooh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85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Membership Coordinator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Beau James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Beau James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5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0330" y="838200"/>
            <a:ext cx="588334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2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83947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EC83A8-846E-4EB5-A13E-E201D82B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79EE4D-1786-4974-AA12-75C4FA434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495800"/>
          </a:xfrm>
        </p:spPr>
        <p:txBody>
          <a:bodyPr/>
          <a:lstStyle/>
          <a:p>
            <a:r>
              <a:rPr lang="en-US" sz="2800" dirty="0"/>
              <a:t>Introduction of Board Members</a:t>
            </a:r>
          </a:p>
          <a:p>
            <a:r>
              <a:rPr lang="en-US" sz="2800" dirty="0"/>
              <a:t>Review of 2020</a:t>
            </a:r>
          </a:p>
          <a:p>
            <a:pPr lvl="1"/>
            <a:r>
              <a:rPr lang="en-US" sz="2400" dirty="0"/>
              <a:t>Club Membership</a:t>
            </a:r>
          </a:p>
          <a:p>
            <a:pPr lvl="1"/>
            <a:r>
              <a:rPr lang="en-US" sz="2400" dirty="0"/>
              <a:t>Club </a:t>
            </a:r>
            <a:r>
              <a:rPr lang="en-US" sz="2400" dirty="0" smtClean="0"/>
              <a:t>Activities</a:t>
            </a:r>
          </a:p>
          <a:p>
            <a:pPr lvl="2"/>
            <a:r>
              <a:rPr lang="en-US" sz="2000" dirty="0"/>
              <a:t>Referee of the Year Awards</a:t>
            </a:r>
          </a:p>
          <a:p>
            <a:pPr lvl="2"/>
            <a:r>
              <a:rPr lang="en-US" sz="2000" dirty="0"/>
              <a:t>SJSRA </a:t>
            </a:r>
            <a:r>
              <a:rPr lang="en-US" sz="2000" dirty="0" smtClean="0"/>
              <a:t>Presenter </a:t>
            </a:r>
            <a:r>
              <a:rPr lang="en-US" sz="2000" dirty="0"/>
              <a:t>Pool (new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Financial for 2020</a:t>
            </a:r>
            <a:endParaRPr lang="en-US" sz="2400" dirty="0"/>
          </a:p>
          <a:p>
            <a:r>
              <a:rPr lang="en-US" sz="2800" dirty="0" smtClean="0"/>
              <a:t>Budget </a:t>
            </a:r>
            <a:r>
              <a:rPr lang="en-US" sz="2800" dirty="0"/>
              <a:t>for 2021</a:t>
            </a:r>
          </a:p>
          <a:p>
            <a:r>
              <a:rPr lang="en-US" sz="2800" dirty="0"/>
              <a:t>Election of Officers</a:t>
            </a:r>
          </a:p>
        </p:txBody>
      </p:sp>
    </p:spTree>
    <p:extLst>
      <p:ext uri="{BB962C8B-B14F-4D97-AF65-F5344CB8AC3E}">
        <p14:creationId xmlns:p14="http://schemas.microsoft.com/office/powerpoint/2010/main" val="23288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80EC89-4CFA-4648-B66B-9DBCD932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SJSRA Board Members (1 of 2)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62840"/>
              </p:ext>
            </p:extLst>
          </p:nvPr>
        </p:nvGraphicFramePr>
        <p:xfrm>
          <a:off x="1219200" y="1371600"/>
          <a:ext cx="6629402" cy="4335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8754"/>
                <a:gridCol w="1840458"/>
                <a:gridCol w="1408513"/>
                <a:gridCol w="1821677"/>
              </a:tblGrid>
              <a:tr h="485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Office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2020 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Board Member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Up for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Re-election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2020 Officer or Candidate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549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President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Tibor Polgar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Tibor Polgar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549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Vice President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Dana Johnston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549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Secretary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Carl Jones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549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Treasurer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George Tharakan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549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Clinician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Joe Dickerson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Joe Dickerson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549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Clinician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Peter Fletcher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5499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Youth Coordinator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Tibor Polgar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27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80EC89-4CFA-4648-B66B-9DBCD932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SJSRA Board Members (2 of 2)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34032"/>
              </p:ext>
            </p:extLst>
          </p:nvPr>
        </p:nvGraphicFramePr>
        <p:xfrm>
          <a:off x="1219199" y="1223416"/>
          <a:ext cx="6781800" cy="4110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587"/>
                <a:gridCol w="1882766"/>
                <a:gridCol w="1440892"/>
                <a:gridCol w="1863555"/>
              </a:tblGrid>
              <a:tr h="527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Office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2020 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Board Member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Up for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Re-election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2020 Officer or Candidate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97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Adult Coordinator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Lee Berg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Lee Berg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97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Webmaster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Kurt Swanson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Kurt Swanson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97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Special Event Cordinator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Bruce Craig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Bruce Craig (supporting only)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97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Special Event Cordinator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Kayvon Pejooh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97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Membership Coordinator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Beau James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97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Membership Coordinator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Erik Levine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Erik Levine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063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E399B0-9E28-4ECA-B670-0AFF9A4D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SJSRA Membership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B0DF75-2B39-415A-83F4-2826EBD7D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Paid Members</a:t>
            </a:r>
          </a:p>
          <a:p>
            <a:pPr lvl="1"/>
            <a:r>
              <a:rPr lang="en-US" sz="2000" dirty="0"/>
              <a:t>Pay $30/year to support the club</a:t>
            </a:r>
          </a:p>
          <a:p>
            <a:r>
              <a:rPr lang="en-US" sz="2800" dirty="0"/>
              <a:t>Complementary Members</a:t>
            </a:r>
          </a:p>
          <a:p>
            <a:pPr lvl="1"/>
            <a:r>
              <a:rPr lang="en-US" sz="2000" dirty="0"/>
              <a:t>Award winners from Referee of the Year Awards</a:t>
            </a:r>
          </a:p>
        </p:txBody>
      </p:sp>
    </p:spTree>
    <p:extLst>
      <p:ext uri="{BB962C8B-B14F-4D97-AF65-F5344CB8AC3E}">
        <p14:creationId xmlns:p14="http://schemas.microsoft.com/office/powerpoint/2010/main" val="270389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D8EEF503-752B-4AD5-913A-7941E7B5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6DA609-98AD-4473-9025-07CC65BC4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1828801"/>
            <a:ext cx="7543800" cy="4835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F89AE4-33E8-42E1-ABCF-BE3FEB43A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3050" y="1219200"/>
            <a:ext cx="5981700" cy="13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5203371"/>
            <a:ext cx="9144000" cy="1654629"/>
            <a:chOff x="0" y="5203371"/>
            <a:chExt cx="9144000" cy="165462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5203371"/>
              <a:ext cx="4572000" cy="1654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03371"/>
              <a:ext cx="4572000" cy="1654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391736-E80C-48C2-81E9-13426263A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Referee of the Year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C0D10D-E9E3-4B55-B0E9-A07EB933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267200"/>
          </a:xfrm>
        </p:spPr>
        <p:txBody>
          <a:bodyPr/>
          <a:lstStyle/>
          <a:p>
            <a:r>
              <a:rPr lang="en-US" sz="2800" dirty="0"/>
              <a:t>Each December, SJSRA hosts the Referee of the Year Awards to allow local leagues to recognize their best referees</a:t>
            </a:r>
          </a:p>
          <a:p>
            <a:r>
              <a:rPr lang="en-US" sz="2800" dirty="0"/>
              <a:t>SJSRA organizes the event and </a:t>
            </a:r>
            <a:r>
              <a:rPr lang="en-US" sz="2800" dirty="0" smtClean="0"/>
              <a:t>speakers with support from the local leagues</a:t>
            </a:r>
            <a:endParaRPr lang="en-US" sz="2800" dirty="0"/>
          </a:p>
          <a:p>
            <a:r>
              <a:rPr lang="en-US" sz="2800" dirty="0"/>
              <a:t>Award recipients receive free membership in SJSRA for the coming </a:t>
            </a:r>
            <a:r>
              <a:rPr lang="en-US" sz="2800" dirty="0" smtClean="0"/>
              <a:t>year</a:t>
            </a:r>
          </a:p>
          <a:p>
            <a:r>
              <a:rPr lang="en-US" sz="2800" dirty="0" smtClean="0"/>
              <a:t>The 2020 event was canceled because of COVID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733800"/>
            <a:ext cx="2713089" cy="172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0" y="5410200"/>
            <a:ext cx="9144000" cy="1447800"/>
            <a:chOff x="0" y="5203371"/>
            <a:chExt cx="9298983" cy="1654629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5203371"/>
              <a:ext cx="4726983" cy="1654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203371"/>
              <a:ext cx="4572000" cy="1654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1FC9C9D-0160-4FF6-96E9-850F2312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See You in 2021</a:t>
            </a:r>
            <a:br>
              <a:rPr lang="en-US" dirty="0" smtClean="0"/>
            </a:br>
            <a:r>
              <a:rPr lang="en-US" dirty="0" smtClean="0"/>
              <a:t>Referee </a:t>
            </a:r>
            <a:r>
              <a:rPr lang="en-US" dirty="0"/>
              <a:t>of the Year Awards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95400"/>
            <a:ext cx="3877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2900" y="1295400"/>
            <a:ext cx="3721100" cy="24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5814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1295400"/>
            <a:ext cx="3604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954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868950-374C-4CE2-A71B-0A9DA005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SJSRA </a:t>
            </a:r>
            <a:r>
              <a:rPr lang="en-US" dirty="0" smtClean="0"/>
              <a:t>Presenter </a:t>
            </a:r>
            <a:r>
              <a:rPr lang="en-US" dirty="0"/>
              <a:t>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0C7A09-7EB1-4748-987C-00F243ED3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expand the pool of presenters available for SJSRA meetings</a:t>
            </a:r>
          </a:p>
          <a:p>
            <a:r>
              <a:rPr lang="en-US" dirty="0"/>
              <a:t>We are asking ALL current and past Instructors/Assignors/Ref-Coaches to participate</a:t>
            </a:r>
          </a:p>
          <a:p>
            <a:r>
              <a:rPr lang="en-US" dirty="0"/>
              <a:t>Have (or develop) at least one 20 minute presentation appropriate for SJSRA</a:t>
            </a:r>
          </a:p>
          <a:p>
            <a:r>
              <a:rPr lang="en-US" dirty="0"/>
              <a:t>Be available to present if needed on short notice</a:t>
            </a:r>
          </a:p>
        </p:txBody>
      </p:sp>
    </p:spTree>
    <p:extLst>
      <p:ext uri="{BB962C8B-B14F-4D97-AF65-F5344CB8AC3E}">
        <p14:creationId xmlns:p14="http://schemas.microsoft.com/office/powerpoint/2010/main" val="2990888026"/>
      </p:ext>
    </p:extLst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17510</TotalTime>
  <Words>350</Words>
  <Application>Microsoft Office PowerPoint</Application>
  <PresentationFormat>On-screen Show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Mountain Top</vt:lpstr>
      <vt:lpstr>Welcome to the San Jose Soccer Referee Association!</vt:lpstr>
      <vt:lpstr>Agenda</vt:lpstr>
      <vt:lpstr>SJSRA Board Members (1 of 2)</vt:lpstr>
      <vt:lpstr>SJSRA Board Members (2 of 2)</vt:lpstr>
      <vt:lpstr>SJSRA Membership Groups</vt:lpstr>
      <vt:lpstr>Membership History</vt:lpstr>
      <vt:lpstr>Referee of the Year Awards</vt:lpstr>
      <vt:lpstr>See You in 2021 Referee of the Year Awards</vt:lpstr>
      <vt:lpstr>SJSRA Presenter Pool</vt:lpstr>
      <vt:lpstr>SJSRA 2020 Financials  &amp; Proposed 2021 Budget</vt:lpstr>
      <vt:lpstr>Election of Officers</vt:lpstr>
      <vt:lpstr>PowerPoint Presentation</vt:lpstr>
    </vt:vector>
  </TitlesOfParts>
  <Company>TechniPubs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USSF National Camp 2007</dc:title>
  <dc:creator>Peter Fletcher</dc:creator>
  <cp:lastModifiedBy>Tibor Polgar</cp:lastModifiedBy>
  <cp:revision>184</cp:revision>
  <cp:lastPrinted>2019-12-02T18:00:49Z</cp:lastPrinted>
  <dcterms:created xsi:type="dcterms:W3CDTF">2007-02-14T23:58:08Z</dcterms:created>
  <dcterms:modified xsi:type="dcterms:W3CDTF">2020-12-08T19:33:10Z</dcterms:modified>
</cp:coreProperties>
</file>